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5/19/22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45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19,2022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CALL TO ORDER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PLEDGE OF ALLEGIANCE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ROLL CALL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PREVIOUS MEETING MINUTES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TREASURER REPORT/BILLS PAYABLE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CORRESPONDENCE 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PUBLIC COMMENT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PROFESSIONAL REPORTS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POLICE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FIRE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SOLICITOR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CODE ENFORCEMENT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ZONING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ENGINEER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TAX COLLECTOR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MAYOR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COMMITTEE REPORTS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BRIDGE STREET PARKING UPDATE (SAFETY)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COMCAST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PLAYGROUND INSURNACE REQUIREMENTS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COAL MINER CORNER COMMITTEE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CIVIL SERVICE BOARD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NEW BUSINESS  </a:t>
            </a: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5/19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10,726.47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4,681.82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322,990.36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4,732.62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1,001.72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33,820.62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1,012.11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5,004..39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2,600.72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56,303.25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19,381.24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10,063.44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121,552.11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595,698.65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21,038.38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327,580.78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5081</TotalTime>
  <Words>269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Century Gothic</vt:lpstr>
      <vt:lpstr>Copperplate Gothic Bold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107</cp:revision>
  <dcterms:created xsi:type="dcterms:W3CDTF">2019-10-03T16:39:17Z</dcterms:created>
  <dcterms:modified xsi:type="dcterms:W3CDTF">2022-06-16T13:29:09Z</dcterms:modified>
</cp:coreProperties>
</file>